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72"/>
    <a:srgbClr val="9AC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8960" autoAdjust="0"/>
  </p:normalViewPr>
  <p:slideViewPr>
    <p:cSldViewPr snapToGrid="0">
      <p:cViewPr varScale="1">
        <p:scale>
          <a:sx n="71" d="100"/>
          <a:sy n="71" d="100"/>
        </p:scale>
        <p:origin x="8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D18B2-5851-494E-B2FE-FF2F2DC58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6455" y="1385618"/>
            <a:ext cx="9199921" cy="2262781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DC</a:t>
            </a:r>
            <a:r>
              <a:rPr lang="ko-KR" altLang="en-US" dirty="0">
                <a:solidFill>
                  <a:srgbClr val="00B0F0"/>
                </a:solidFill>
              </a:rPr>
              <a:t>모터를 이용한 선풍기 만들기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6577D-79D1-8243-94DD-194A7CFB2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587" y="3247697"/>
            <a:ext cx="4035972" cy="147144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   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334703" y="3489434"/>
            <a:ext cx="321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F072"/>
                </a:solidFill>
              </a:rPr>
              <a:t>AR04 </a:t>
            </a:r>
            <a:r>
              <a:rPr lang="ko-KR" altLang="en-US" dirty="0">
                <a:solidFill>
                  <a:srgbClr val="00F072"/>
                </a:solidFill>
              </a:rPr>
              <a:t>박윤호</a:t>
            </a:r>
            <a:endParaRPr lang="en-US" altLang="ko-KR" dirty="0">
              <a:solidFill>
                <a:srgbClr val="00F072"/>
              </a:solidFill>
            </a:endParaRPr>
          </a:p>
          <a:p>
            <a:r>
              <a:rPr lang="en-US" altLang="ko-KR" dirty="0">
                <a:solidFill>
                  <a:srgbClr val="00F072"/>
                </a:solidFill>
              </a:rPr>
              <a:t>AR07 </a:t>
            </a:r>
            <a:r>
              <a:rPr lang="ko-KR" altLang="en-US" dirty="0">
                <a:solidFill>
                  <a:srgbClr val="00F072"/>
                </a:solidFill>
              </a:rPr>
              <a:t>손윤우</a:t>
            </a:r>
          </a:p>
        </p:txBody>
      </p:sp>
    </p:spTree>
    <p:extLst>
      <p:ext uri="{BB962C8B-B14F-4D97-AF65-F5344CB8AC3E}">
        <p14:creationId xmlns:p14="http://schemas.microsoft.com/office/powerpoint/2010/main" val="3216756785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26B250-4F9C-41A7-98AF-703788271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6" y="1297641"/>
            <a:ext cx="5706036" cy="4397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300C7A-4D9D-4AC0-9783-892AC839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0023" y="883584"/>
            <a:ext cx="4397188" cy="5225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26731-53B8-4B0A-B9FE-E7A7C252E88A}"/>
              </a:ext>
            </a:extLst>
          </p:cNvPr>
          <p:cNvSpPr txBox="1"/>
          <p:nvPr/>
        </p:nvSpPr>
        <p:spPr>
          <a:xfrm>
            <a:off x="484096" y="389965"/>
            <a:ext cx="340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실행 사진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9A6491-8CD5-4342-A6BD-1420365E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동영상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6EF55B-2855-43E7-AA0A-EEEC97F14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20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79" y="273269"/>
            <a:ext cx="6117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역할분담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6842" y="2112579"/>
            <a:ext cx="6516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회로도</a:t>
            </a:r>
            <a:r>
              <a:rPr lang="en-US" altLang="ko-KR" sz="2400" dirty="0"/>
              <a:t>:</a:t>
            </a:r>
            <a:r>
              <a:rPr lang="ko-KR" altLang="en-US" sz="2400" dirty="0"/>
              <a:t>손윤우</a:t>
            </a:r>
            <a:endParaRPr lang="en-US" altLang="ko-KR" sz="2400" dirty="0"/>
          </a:p>
          <a:p>
            <a:r>
              <a:rPr lang="en-US" altLang="ko-KR" sz="2400" dirty="0" err="1"/>
              <a:t>ppt</a:t>
            </a:r>
            <a:r>
              <a:rPr lang="en-US" altLang="ko-KR" sz="2400" dirty="0"/>
              <a:t>:</a:t>
            </a:r>
            <a:r>
              <a:rPr lang="ko-KR" altLang="en-US" sz="2400" dirty="0"/>
              <a:t>박윤호</a:t>
            </a:r>
            <a:endParaRPr lang="en-US" altLang="ko-KR" sz="2400" dirty="0"/>
          </a:p>
          <a:p>
            <a:r>
              <a:rPr lang="ko-KR" altLang="en-US" sz="2400" dirty="0"/>
              <a:t>코드</a:t>
            </a:r>
            <a:r>
              <a:rPr lang="en-US" altLang="ko-KR" sz="2400" dirty="0"/>
              <a:t>:</a:t>
            </a:r>
            <a:r>
              <a:rPr lang="ko-KR" altLang="en-US" sz="2400" dirty="0" err="1"/>
              <a:t>손윤우</a:t>
            </a:r>
            <a:endParaRPr lang="en-US" altLang="ko-KR" sz="2400"/>
          </a:p>
          <a:p>
            <a:r>
              <a:rPr lang="ko-KR" altLang="en-US" sz="2400"/>
              <a:t>발표</a:t>
            </a:r>
            <a:r>
              <a:rPr lang="en-US" altLang="ko-KR" sz="2400" dirty="0"/>
              <a:t>:</a:t>
            </a:r>
            <a:r>
              <a:rPr lang="ko-KR" altLang="en-US" sz="2400" dirty="0"/>
              <a:t>박윤호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E740E-508D-45AC-8C03-25414DCE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3" y="1108356"/>
            <a:ext cx="10972800" cy="1143000"/>
          </a:xfrm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bg2">
                    <a:lumMod val="50000"/>
                  </a:schemeClr>
                </a:solidFill>
              </a:rPr>
              <a:t>Q &amp; A</a:t>
            </a:r>
            <a:endParaRPr lang="ko-KR" altLang="en-US" sz="7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69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CE6B5-EBE0-4B0E-B5E0-C86343A3C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ko-KR" dirty="0">
              <a:effectLst/>
            </a:endParaRP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800" dirty="0"/>
              <a:t>여름이 다가오며 점점 더워지는 오늘날 여름필수품인 선풍기를 만들어 여름을 시원하게 보내기 위해서입니다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E58142-5076-4A9D-AADA-B888C345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왜 하필 선풍기를 만드는가</a:t>
            </a:r>
            <a:r>
              <a:rPr lang="en-US" altLang="ko-KR" dirty="0">
                <a:solidFill>
                  <a:srgbClr val="00B0F0"/>
                </a:solidFill>
              </a:rPr>
              <a:t>?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980102"/>
      </p:ext>
    </p:extLst>
  </p:cSld>
  <p:clrMapOvr>
    <a:masterClrMapping/>
  </p:clrMapOvr>
  <p:transition>
    <p:newsfla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06B96-96F8-4BD0-938A-61A830A1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F0"/>
                </a:solidFill>
              </a:rPr>
              <a:t>사용한 부품들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601075" y="1528963"/>
          <a:ext cx="8128000" cy="4188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7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DC</a:t>
                      </a:r>
                      <a:r>
                        <a:rPr lang="ko-KR" altLang="en-US" dirty="0"/>
                        <a:t>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서브모터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저항 </a:t>
                      </a:r>
                      <a:r>
                        <a:rPr lang="en-US" altLang="ko-KR" dirty="0"/>
                        <a:t>1K</a:t>
                      </a:r>
                      <a:r>
                        <a:rPr lang="ko-KR" altLang="en-US" dirty="0"/>
                        <a:t>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저항 </a:t>
                      </a:r>
                      <a:r>
                        <a:rPr lang="en-US" altLang="ko-KR" dirty="0"/>
                        <a:t>220</a:t>
                      </a:r>
                      <a:r>
                        <a:rPr lang="ko-KR" altLang="en-US" dirty="0"/>
                        <a:t>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8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npn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다이오드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스위치버턴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7-Segment</a:t>
                      </a:r>
                      <a:r>
                        <a:rPr lang="en-US" altLang="ko-KR" baseline="0" dirty="0"/>
                        <a:t> Display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1" name="그림 10" descr="dc모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9752" y="1912884"/>
            <a:ext cx="900407" cy="441434"/>
          </a:xfrm>
          <a:prstGeom prst="rect">
            <a:avLst/>
          </a:prstGeom>
        </p:spPr>
      </p:pic>
      <p:pic>
        <p:nvPicPr>
          <p:cNvPr id="12" name="그림 11" descr="서브모터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223" y="2367785"/>
            <a:ext cx="830613" cy="427967"/>
          </a:xfrm>
          <a:prstGeom prst="rect">
            <a:avLst/>
          </a:prstGeom>
        </p:spPr>
      </p:pic>
      <p:pic>
        <p:nvPicPr>
          <p:cNvPr id="14" name="그림 13" descr="1k옴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4083" y="2829911"/>
            <a:ext cx="753241" cy="501869"/>
          </a:xfrm>
          <a:prstGeom prst="rect">
            <a:avLst/>
          </a:prstGeom>
        </p:spPr>
      </p:pic>
      <p:pic>
        <p:nvPicPr>
          <p:cNvPr id="16" name="그림 15" descr="220옴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6927" y="3356742"/>
            <a:ext cx="629308" cy="583312"/>
          </a:xfrm>
          <a:prstGeom prst="rect">
            <a:avLst/>
          </a:prstGeom>
        </p:spPr>
      </p:pic>
      <p:pic>
        <p:nvPicPr>
          <p:cNvPr id="17" name="그림 16" descr="np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6382" y="3883244"/>
            <a:ext cx="1012104" cy="573141"/>
          </a:xfrm>
          <a:prstGeom prst="rect">
            <a:avLst/>
          </a:prstGeom>
        </p:spPr>
      </p:pic>
      <p:pic>
        <p:nvPicPr>
          <p:cNvPr id="18" name="그림 17" descr="다이오드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47" y="4441772"/>
            <a:ext cx="979597" cy="382478"/>
          </a:xfrm>
          <a:prstGeom prst="rect">
            <a:avLst/>
          </a:prstGeom>
        </p:spPr>
      </p:pic>
      <p:pic>
        <p:nvPicPr>
          <p:cNvPr id="19" name="그림 18" descr="스위치버턴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6236" y="4908331"/>
            <a:ext cx="860206" cy="357353"/>
          </a:xfrm>
          <a:prstGeom prst="rect">
            <a:avLst/>
          </a:prstGeom>
        </p:spPr>
      </p:pic>
      <p:pic>
        <p:nvPicPr>
          <p:cNvPr id="20" name="그림 19" descr="7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632" y="5293601"/>
            <a:ext cx="578562" cy="3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009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4A486B-C31F-41A1-910B-14E6EE64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6" y="745086"/>
            <a:ext cx="3505483" cy="5950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8E9E77-BF76-4E69-A440-B0953B462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23" y="663790"/>
            <a:ext cx="3890399" cy="6112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49B71-6A3D-44BB-A007-9ABA6A02F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13" y="663790"/>
            <a:ext cx="4156557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60AAD-FD32-443E-9203-05AA7C9FD37B}"/>
              </a:ext>
            </a:extLst>
          </p:cNvPr>
          <p:cNvSpPr txBox="1"/>
          <p:nvPr/>
        </p:nvSpPr>
        <p:spPr>
          <a:xfrm>
            <a:off x="524435" y="146693"/>
            <a:ext cx="314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6836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E1F39-87F0-496F-B406-5EB256A4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0"/>
            <a:ext cx="10972800" cy="1143000"/>
          </a:xfrm>
        </p:spPr>
        <p:txBody>
          <a:bodyPr/>
          <a:lstStyle/>
          <a:p>
            <a:r>
              <a:rPr lang="ko-KR" altLang="en-US" dirty="0">
                <a:solidFill>
                  <a:srgbClr val="00B0F0"/>
                </a:solidFill>
              </a:rPr>
              <a:t>코딩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682" y="1054788"/>
            <a:ext cx="308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</a:t>
            </a:r>
            <a:r>
              <a:rPr lang="ko-KR" altLang="en-US" sz="2000" b="1" dirty="0"/>
              <a:t>선풍기 바람 세기 제어</a:t>
            </a:r>
          </a:p>
        </p:txBody>
      </p:sp>
      <p:pic>
        <p:nvPicPr>
          <p:cNvPr id="7" name="그림 6" descr="캡처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1639941"/>
            <a:ext cx="4960883" cy="1038370"/>
          </a:xfrm>
          <a:prstGeom prst="rect">
            <a:avLst/>
          </a:prstGeom>
        </p:spPr>
      </p:pic>
      <p:pic>
        <p:nvPicPr>
          <p:cNvPr id="8" name="그림 7" descr="캡처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300" y="1361572"/>
            <a:ext cx="4466797" cy="1817058"/>
          </a:xfrm>
          <a:prstGeom prst="rect">
            <a:avLst/>
          </a:prstGeom>
        </p:spPr>
      </p:pic>
      <p:pic>
        <p:nvPicPr>
          <p:cNvPr id="9" name="그림 8" descr="캡처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23" y="3487283"/>
            <a:ext cx="5055492" cy="15718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675" y="2722179"/>
            <a:ext cx="646386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DC</a:t>
            </a:r>
            <a:r>
              <a:rPr lang="ko-KR" altLang="en-US" sz="1300" dirty="0"/>
              <a:t>모터는 </a:t>
            </a:r>
            <a:r>
              <a:rPr lang="en-US" altLang="ko-KR" sz="1300" dirty="0"/>
              <a:t>5</a:t>
            </a:r>
            <a:r>
              <a:rPr lang="ko-KR" altLang="en-US" sz="1300" dirty="0" err="1"/>
              <a:t>번핀을</a:t>
            </a:r>
            <a:r>
              <a:rPr lang="ko-KR" altLang="en-US" sz="1300" dirty="0"/>
              <a:t> 이용하고 </a:t>
            </a:r>
            <a:r>
              <a:rPr lang="ko-KR" altLang="en-US" sz="1300" dirty="0" err="1"/>
              <a:t>핀모드는</a:t>
            </a:r>
            <a:r>
              <a:rPr lang="ko-KR" altLang="en-US" sz="1300" dirty="0"/>
              <a:t> 출력 모드입니다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그리고 </a:t>
            </a:r>
            <a:r>
              <a:rPr lang="en-US" altLang="ko-KR" sz="1300" dirty="0" err="1"/>
              <a:t>analogWrite</a:t>
            </a:r>
            <a:r>
              <a:rPr lang="en-US" altLang="ko-KR" sz="1300" dirty="0"/>
              <a:t>()</a:t>
            </a:r>
            <a:r>
              <a:rPr lang="ko-KR" altLang="en-US" sz="1300" dirty="0"/>
              <a:t>함수로 </a:t>
            </a:r>
            <a:r>
              <a:rPr lang="en-US" altLang="ko-KR" sz="1300" dirty="0"/>
              <a:t>DC</a:t>
            </a:r>
            <a:r>
              <a:rPr lang="ko-KR" altLang="en-US" sz="1300" dirty="0"/>
              <a:t>모터의 속도를 조절할 수 있습니다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0,1,2,3 </a:t>
            </a:r>
            <a:r>
              <a:rPr lang="ko-KR" altLang="en-US" sz="1300" dirty="0"/>
              <a:t>단계로 </a:t>
            </a:r>
            <a:r>
              <a:rPr lang="en-US" altLang="ko-KR" sz="1300" dirty="0"/>
              <a:t>4</a:t>
            </a:r>
            <a:r>
              <a:rPr lang="ko-KR" altLang="en-US" sz="1300" dirty="0"/>
              <a:t>개의 상태로 나눠서 바람의 세기를 제어를 하면 다음과 같습니다</a:t>
            </a:r>
            <a:r>
              <a:rPr lang="en-US" altLang="ko-KR" sz="1300" dirty="0"/>
              <a:t>.</a:t>
            </a:r>
          </a:p>
          <a:p>
            <a:endParaRPr lang="ko-KR" altLang="en-US" sz="1000" dirty="0"/>
          </a:p>
        </p:txBody>
      </p:sp>
      <p:sp>
        <p:nvSpPr>
          <p:cNvPr id="11" name="오른쪽 화살표 10"/>
          <p:cNvSpPr/>
          <p:nvPr/>
        </p:nvSpPr>
        <p:spPr>
          <a:xfrm>
            <a:off x="5486400" y="1944414"/>
            <a:ext cx="1324303" cy="462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325710" y="3212037"/>
            <a:ext cx="486629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step</a:t>
            </a:r>
            <a:r>
              <a:rPr lang="ko-KR" altLang="en-US" sz="1300" dirty="0"/>
              <a:t>은 단계 변수로 </a:t>
            </a:r>
            <a:r>
              <a:rPr lang="en-US" altLang="ko-KR" sz="1300" dirty="0"/>
              <a:t>step</a:t>
            </a:r>
            <a:r>
              <a:rPr lang="ko-KR" altLang="en-US" sz="1300" dirty="0"/>
              <a:t>의 값에 따라서 </a:t>
            </a:r>
            <a:r>
              <a:rPr lang="en-US" altLang="ko-KR" sz="1300" dirty="0"/>
              <a:t>DC</a:t>
            </a:r>
            <a:r>
              <a:rPr lang="ko-KR" altLang="en-US" sz="1300" dirty="0"/>
              <a:t>모터의 세기가 결정됩니다</a:t>
            </a:r>
            <a:r>
              <a:rPr lang="en-US" altLang="ko-KR" sz="1300" dirty="0"/>
              <a:t>.</a:t>
            </a:r>
            <a:r>
              <a:rPr lang="ko-KR" altLang="en-US" sz="1400" dirty="0"/>
              <a:t> 바람의 세기버턴을 누르면 </a:t>
            </a:r>
            <a:r>
              <a:rPr lang="en-US" altLang="ko-KR" sz="1400" dirty="0"/>
              <a:t>step</a:t>
            </a:r>
            <a:r>
              <a:rPr lang="ko-KR" altLang="en-US" sz="1400" dirty="0"/>
              <a:t>의 값이 </a:t>
            </a:r>
            <a:r>
              <a:rPr lang="en-US" altLang="ko-KR" sz="1400" dirty="0"/>
              <a:t>0,1,2,3</a:t>
            </a:r>
            <a:r>
              <a:rPr lang="ko-KR" altLang="en-US" sz="1400" dirty="0"/>
              <a:t>으로 변환하게 하려면 아래와 같이 </a:t>
            </a:r>
            <a:r>
              <a:rPr lang="ko-KR" altLang="en-US" sz="1400" dirty="0" err="1"/>
              <a:t>코딩하면</a:t>
            </a:r>
            <a:r>
              <a:rPr lang="ko-KR" altLang="en-US" sz="1400" dirty="0"/>
              <a:t> 됩니다</a:t>
            </a:r>
            <a:r>
              <a:rPr lang="en-US" altLang="ko-KR" sz="1400" dirty="0"/>
              <a:t>.</a:t>
            </a:r>
            <a:endParaRPr lang="en-US" altLang="ko-KR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738" y="5192110"/>
            <a:ext cx="51710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스위치 버턴은 인터럽트함수를 이용하여 인터럽트 스위치 버턴을 누르면 현재 선풍기의 바람의 세기를 변경할 수 있게 됩니다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6" name="아래쪽 화살표 15"/>
          <p:cNvSpPr/>
          <p:nvPr/>
        </p:nvSpPr>
        <p:spPr>
          <a:xfrm>
            <a:off x="8654142" y="4005943"/>
            <a:ext cx="544286" cy="707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00258" y="4898571"/>
            <a:ext cx="3940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attachInterrupt</a:t>
            </a:r>
            <a:r>
              <a:rPr lang="en-US" sz="1400" dirty="0"/>
              <a:t>(</a:t>
            </a:r>
            <a:r>
              <a:rPr lang="en-US" sz="1400" dirty="0" err="1"/>
              <a:t>digitalPinToInterrupt</a:t>
            </a:r>
            <a:r>
              <a:rPr lang="en-US" sz="1400" dirty="0"/>
              <a:t>(interruptPin1), exchange1, FALLING);</a:t>
            </a:r>
            <a:endParaRPr lang="ko-KR" altLang="en-US" sz="1400" dirty="0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6052456" y="4593772"/>
            <a:ext cx="1251857" cy="5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32142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캡처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" y="700988"/>
            <a:ext cx="6668431" cy="1209844"/>
          </a:xfrm>
          <a:prstGeom prst="rect">
            <a:avLst/>
          </a:prstGeom>
        </p:spPr>
      </p:pic>
      <p:pic>
        <p:nvPicPr>
          <p:cNvPr id="5" name="그림 4" descr="캡처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7" y="3705469"/>
            <a:ext cx="6639852" cy="1181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58" y="136635"/>
            <a:ext cx="69998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2) </a:t>
            </a:r>
            <a:r>
              <a:rPr lang="ko-KR" altLang="en-US" sz="2000" b="1" dirty="0">
                <a:latin typeface="+mj-ea"/>
                <a:ea typeface="+mj-ea"/>
              </a:rPr>
              <a:t>바람의 세기 단계를 </a:t>
            </a:r>
            <a:r>
              <a:rPr lang="en-US" altLang="ko-KR" sz="2000" b="1" dirty="0">
                <a:latin typeface="+mj-ea"/>
                <a:ea typeface="+mj-ea"/>
              </a:rPr>
              <a:t>7-Segment Display(</a:t>
            </a:r>
            <a:r>
              <a:rPr lang="ko-KR" altLang="en-US" sz="2000" b="1" dirty="0" err="1">
                <a:latin typeface="+mj-ea"/>
                <a:ea typeface="+mj-ea"/>
              </a:rPr>
              <a:t>애노드형</a:t>
            </a:r>
            <a:r>
              <a:rPr lang="en-US" altLang="ko-KR" sz="2000" b="1" dirty="0">
                <a:latin typeface="+mj-ea"/>
                <a:ea typeface="+mj-ea"/>
              </a:rPr>
              <a:t>) </a:t>
            </a:r>
            <a:r>
              <a:rPr lang="ko-KR" altLang="en-US" sz="2000" b="1" dirty="0">
                <a:latin typeface="+mj-ea"/>
                <a:ea typeface="+mj-ea"/>
              </a:rPr>
              <a:t>출력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1228" y="2028496"/>
            <a:ext cx="735724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현재 </a:t>
            </a:r>
            <a:r>
              <a:rPr lang="en-US" altLang="ko-KR" sz="1300" dirty="0"/>
              <a:t>step </a:t>
            </a:r>
            <a:r>
              <a:rPr lang="ko-KR" altLang="en-US" sz="1300" dirty="0"/>
              <a:t>단계를 </a:t>
            </a:r>
            <a:r>
              <a:rPr lang="en-US" altLang="ko-KR" sz="1300" dirty="0"/>
              <a:t>7-Segment Display</a:t>
            </a:r>
            <a:r>
              <a:rPr lang="ko-KR" altLang="en-US" sz="1300" dirty="0"/>
              <a:t>로 출력하면 됩니다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해당 숫자를 출력하기 위해서 </a:t>
            </a:r>
            <a:r>
              <a:rPr lang="en-US" altLang="ko-KR" sz="1300" dirty="0"/>
              <a:t>0.1.2.3 </a:t>
            </a:r>
            <a:r>
              <a:rPr lang="ko-KR" altLang="en-US" sz="1300" dirty="0"/>
              <a:t>숫자의 패턴을 만들어야 합니다</a:t>
            </a:r>
            <a:r>
              <a:rPr lang="en-US" altLang="ko-KR" sz="1300" dirty="0"/>
              <a:t>. </a:t>
            </a:r>
            <a:r>
              <a:rPr lang="ko-KR" altLang="en-US" sz="1300" dirty="0" err="1"/>
              <a:t>애노드형이니깐</a:t>
            </a:r>
            <a:r>
              <a:rPr lang="ko-KR" altLang="en-US" sz="1300" dirty="0"/>
              <a:t> 위와 같이 표현할 수 있습니다</a:t>
            </a:r>
            <a:r>
              <a:rPr lang="en-US" altLang="ko-KR" sz="1300" dirty="0"/>
              <a:t>.</a:t>
            </a:r>
          </a:p>
          <a:p>
            <a:br>
              <a:rPr lang="ko-KR" altLang="en-US" sz="1300" dirty="0"/>
            </a:br>
            <a:endParaRPr lang="ko-KR" altLang="en-US" sz="1300" dirty="0"/>
          </a:p>
        </p:txBody>
      </p:sp>
      <p:sp>
        <p:nvSpPr>
          <p:cNvPr id="8" name="아래쪽 화살표 7"/>
          <p:cNvSpPr/>
          <p:nvPr/>
        </p:nvSpPr>
        <p:spPr>
          <a:xfrm>
            <a:off x="1933903" y="2848304"/>
            <a:ext cx="557048" cy="788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883" y="5017187"/>
            <a:ext cx="57089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이 패턴을 가지고 </a:t>
            </a:r>
            <a:r>
              <a:rPr lang="en-US" altLang="ko-KR" sz="1300" dirty="0"/>
              <a:t>step</a:t>
            </a:r>
            <a:r>
              <a:rPr lang="ko-KR" altLang="en-US" sz="1300" dirty="0"/>
              <a:t>의 숫자가 출력되는 위치는 어디 일까요</a:t>
            </a:r>
            <a:r>
              <a:rPr lang="en-US" altLang="ko-KR" sz="1300" dirty="0"/>
              <a:t>. </a:t>
            </a:r>
            <a:r>
              <a:rPr lang="ko-KR" altLang="en-US" sz="1300" dirty="0"/>
              <a:t>바로 스위치가 눌러질 때 그 때가 바로 숫자가 변경되는 시점이 됩니다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34238253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8166" y="262759"/>
            <a:ext cx="530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3) </a:t>
            </a:r>
            <a:r>
              <a:rPr lang="ko-KR" altLang="en-US" sz="2000" b="1" dirty="0">
                <a:latin typeface="+mj-ea"/>
                <a:ea typeface="+mj-ea"/>
              </a:rPr>
              <a:t>좌</a:t>
            </a:r>
            <a:r>
              <a:rPr lang="en-US" altLang="ko-KR" sz="2000" b="1" dirty="0">
                <a:latin typeface="+mj-ea"/>
                <a:ea typeface="+mj-ea"/>
              </a:rPr>
              <a:t>/</a:t>
            </a:r>
            <a:r>
              <a:rPr lang="ko-KR" altLang="en-US" sz="2000" b="1" dirty="0">
                <a:latin typeface="+mj-ea"/>
                <a:ea typeface="+mj-ea"/>
              </a:rPr>
              <a:t>우 회전시키기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675" y="662152"/>
            <a:ext cx="612753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/>
              <a:t>서보모터로</a:t>
            </a:r>
            <a:r>
              <a:rPr lang="ko-KR" altLang="en-US" sz="1300" dirty="0"/>
              <a:t> 좌</a:t>
            </a:r>
            <a:r>
              <a:rPr lang="en-US" altLang="ko-KR" sz="1300" dirty="0"/>
              <a:t>/</a:t>
            </a:r>
            <a:r>
              <a:rPr lang="ko-KR" altLang="en-US" sz="1300" dirty="0"/>
              <a:t>우 회전을 시키기 위해서는 어떻게 해야 할까요</a:t>
            </a:r>
            <a:r>
              <a:rPr lang="en-US" altLang="ko-KR" sz="1300" dirty="0"/>
              <a:t>?</a:t>
            </a:r>
          </a:p>
          <a:p>
            <a:r>
              <a:rPr lang="en-US" altLang="ko-KR" sz="1300" dirty="0"/>
              <a:t> </a:t>
            </a:r>
            <a:r>
              <a:rPr lang="ko-KR" altLang="en-US" sz="1300" dirty="0"/>
              <a:t>대충 </a:t>
            </a:r>
            <a:r>
              <a:rPr lang="en-US" altLang="ko-KR" sz="1300" dirty="0"/>
              <a:t>0~180</a:t>
            </a:r>
            <a:r>
              <a:rPr lang="ko-KR" altLang="en-US" sz="1300" dirty="0"/>
              <a:t>도 사이를 왔다 갔다 회전을 시키면 됩니다</a:t>
            </a:r>
            <a:r>
              <a:rPr lang="en-US" altLang="ko-KR" sz="1300" dirty="0"/>
              <a:t>. </a:t>
            </a:r>
          </a:p>
          <a:p>
            <a:r>
              <a:rPr lang="ko-KR" altLang="en-US" sz="1300" dirty="0"/>
              <a:t>저희는 회전 최소 간격을 </a:t>
            </a:r>
            <a:r>
              <a:rPr lang="en-US" altLang="ko-KR" sz="1300" dirty="0"/>
              <a:t>10</a:t>
            </a:r>
            <a:r>
              <a:rPr lang="ko-KR" altLang="en-US" sz="1300" dirty="0" err="1"/>
              <a:t>도기준</a:t>
            </a:r>
            <a:r>
              <a:rPr lang="ko-KR" altLang="en-US" sz="1300" dirty="0"/>
              <a:t> </a:t>
            </a:r>
            <a:r>
              <a:rPr lang="en-US" altLang="ko-KR" sz="1300" dirty="0"/>
              <a:t>0.1</a:t>
            </a:r>
            <a:r>
              <a:rPr lang="ko-KR" altLang="en-US" sz="1300" dirty="0"/>
              <a:t>초로 해서 회전시키는 방식을 취했습니다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5" name="그림 4" descr="캡처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7" y="1467845"/>
            <a:ext cx="5558629" cy="1646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674" y="3184635"/>
            <a:ext cx="812449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위 코딩을 자세히 보시면 </a:t>
            </a:r>
            <a:r>
              <a:rPr lang="en-US" altLang="ko-KR" sz="1300" dirty="0" err="1"/>
              <a:t>addAngle</a:t>
            </a:r>
            <a:r>
              <a:rPr lang="ko-KR" altLang="en-US" sz="1300" dirty="0"/>
              <a:t>이 초기값으로 </a:t>
            </a:r>
            <a:r>
              <a:rPr lang="en-US" altLang="ko-KR" sz="1300" dirty="0"/>
              <a:t>10</a:t>
            </a:r>
            <a:r>
              <a:rPr lang="ko-KR" altLang="en-US" sz="1300" dirty="0"/>
              <a:t>도로 </a:t>
            </a:r>
            <a:r>
              <a:rPr lang="ko-KR" altLang="en-US" sz="1300" dirty="0" err="1"/>
              <a:t>세팅</a:t>
            </a:r>
            <a:r>
              <a:rPr lang="ko-KR" altLang="en-US" sz="1300" dirty="0"/>
              <a:t> 되어 있고 </a:t>
            </a:r>
            <a:r>
              <a:rPr lang="en-US" altLang="ko-KR" sz="1300" dirty="0"/>
              <a:t>10</a:t>
            </a:r>
            <a:r>
              <a:rPr lang="ko-KR" altLang="en-US" sz="1300" dirty="0"/>
              <a:t>도씩 </a:t>
            </a:r>
            <a:r>
              <a:rPr lang="en-US" altLang="ko-KR" sz="1300" dirty="0"/>
              <a:t>0.1</a:t>
            </a:r>
            <a:r>
              <a:rPr lang="ko-KR" altLang="en-US" sz="1300" dirty="0"/>
              <a:t>초 간격으로 증가하게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이때 </a:t>
            </a:r>
            <a:r>
              <a:rPr lang="en-US" altLang="ko-KR" sz="1300" dirty="0"/>
              <a:t>180</a:t>
            </a:r>
            <a:r>
              <a:rPr lang="ko-KR" altLang="en-US" sz="1300" dirty="0"/>
              <a:t>도가 되면 </a:t>
            </a:r>
            <a:r>
              <a:rPr lang="en-US" altLang="ko-KR" sz="1300" dirty="0" err="1"/>
              <a:t>addAngle</a:t>
            </a:r>
            <a:r>
              <a:rPr lang="ko-KR" altLang="en-US" sz="1300" dirty="0"/>
              <a:t>은 </a:t>
            </a:r>
            <a:r>
              <a:rPr lang="en-US" altLang="ko-KR" sz="1300" dirty="0"/>
              <a:t>-10</a:t>
            </a:r>
            <a:r>
              <a:rPr lang="ko-KR" altLang="en-US" sz="1300" dirty="0"/>
              <a:t>으로 바뀌고 </a:t>
            </a:r>
            <a:r>
              <a:rPr lang="en-US" altLang="ko-KR" sz="1300" dirty="0"/>
              <a:t>-10</a:t>
            </a:r>
            <a:r>
              <a:rPr lang="ko-KR" altLang="en-US" sz="1300" dirty="0"/>
              <a:t>도씩 </a:t>
            </a:r>
            <a:r>
              <a:rPr lang="en-US" altLang="ko-KR" sz="1300" dirty="0"/>
              <a:t>0.1</a:t>
            </a:r>
            <a:r>
              <a:rPr lang="ko-KR" altLang="en-US" sz="1300" dirty="0"/>
              <a:t>초 간격으로 감소하게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이때 </a:t>
            </a:r>
            <a:r>
              <a:rPr lang="en-US" altLang="ko-KR" sz="1300" dirty="0"/>
              <a:t>0</a:t>
            </a:r>
            <a:r>
              <a:rPr lang="ko-KR" altLang="en-US" sz="1300" dirty="0"/>
              <a:t>도가 되면 다시 </a:t>
            </a:r>
            <a:r>
              <a:rPr lang="en-US" altLang="ko-KR" sz="1300" dirty="0" err="1"/>
              <a:t>addAngle</a:t>
            </a:r>
            <a:r>
              <a:rPr lang="ko-KR" altLang="en-US" sz="1300" dirty="0"/>
              <a:t>은 </a:t>
            </a:r>
            <a:r>
              <a:rPr lang="en-US" altLang="ko-KR" sz="1300" dirty="0"/>
              <a:t>10</a:t>
            </a:r>
            <a:r>
              <a:rPr lang="ko-KR" altLang="en-US" sz="1300" dirty="0"/>
              <a:t>으로 바뀝니다</a:t>
            </a:r>
            <a:r>
              <a:rPr lang="en-US" altLang="ko-KR" sz="1300" dirty="0"/>
              <a:t>. 0~180</a:t>
            </a:r>
            <a:r>
              <a:rPr lang="ko-KR" altLang="en-US" sz="1300" dirty="0"/>
              <a:t>도 사이를 왔다 갔다 회전을 하게 하는 동작 코딩이 됩니다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그러면</a:t>
            </a:r>
            <a:r>
              <a:rPr lang="en-US" altLang="ko-KR" sz="1300" dirty="0"/>
              <a:t>, </a:t>
            </a:r>
            <a:r>
              <a:rPr lang="ko-KR" altLang="en-US" sz="1300" dirty="0"/>
              <a:t>회전을 </a:t>
            </a:r>
            <a:r>
              <a:rPr lang="ko-KR" altLang="en-US" sz="1300" dirty="0" err="1"/>
              <a:t>시킬려면</a:t>
            </a:r>
            <a:r>
              <a:rPr lang="ko-KR" altLang="en-US" sz="1300" dirty="0"/>
              <a:t> 스위치 버턴을 눌러서 회전을 시킬지 정지할지를 정하면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 경우도 인터럽트함수를 이용합니다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왜냐면 어떤 명령을 </a:t>
            </a:r>
            <a:r>
              <a:rPr lang="ko-KR" altLang="en-US" sz="1300" dirty="0" err="1"/>
              <a:t>수행중에</a:t>
            </a:r>
            <a:r>
              <a:rPr lang="ko-KR" altLang="en-US" sz="1300" dirty="0"/>
              <a:t> 특정 상태로 강제로 변환 시키기 위해서는 </a:t>
            </a:r>
            <a:r>
              <a:rPr lang="ko-KR" altLang="en-US" sz="1300" dirty="0" err="1"/>
              <a:t>인터럽트함수만한게</a:t>
            </a:r>
            <a:r>
              <a:rPr lang="ko-KR" altLang="en-US" sz="1300" dirty="0"/>
              <a:t> 없기 때문입니다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왜냐하면 회전을 하는 중에서도 강제로 중단시켜야 할 때 유용하게 사용 할 수 있기 때문입니다</a:t>
            </a:r>
            <a:r>
              <a:rPr lang="en-US" altLang="ko-KR" sz="1300" dirty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1899" y="5361025"/>
            <a:ext cx="662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attachInterrupt</a:t>
            </a:r>
            <a:r>
              <a:rPr lang="en-US" sz="1400" dirty="0"/>
              <a:t>(</a:t>
            </a:r>
            <a:r>
              <a:rPr lang="en-US" sz="1400" dirty="0" err="1"/>
              <a:t>digitalPinToInterrupt</a:t>
            </a:r>
            <a:r>
              <a:rPr lang="en-US" sz="1400" dirty="0"/>
              <a:t>(interruptPin1), exchange1, FALLING);</a:t>
            </a:r>
            <a:endParaRPr lang="ko-KR" altLang="en-US" sz="1400" dirty="0"/>
          </a:p>
        </p:txBody>
      </p:sp>
      <p:sp>
        <p:nvSpPr>
          <p:cNvPr id="8" name="아래쪽 화살표 7"/>
          <p:cNvSpPr/>
          <p:nvPr/>
        </p:nvSpPr>
        <p:spPr>
          <a:xfrm>
            <a:off x="3584028" y="4677104"/>
            <a:ext cx="273269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734879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5" y="495901"/>
            <a:ext cx="6620799" cy="800212"/>
          </a:xfrm>
          <a:prstGeom prst="rect">
            <a:avLst/>
          </a:prstGeom>
        </p:spPr>
      </p:pic>
      <p:pic>
        <p:nvPicPr>
          <p:cNvPr id="3" name="그림 2" descr="캡처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27" y="3070265"/>
            <a:ext cx="6630326" cy="990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207" y="1545021"/>
            <a:ext cx="6642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인터럽트스위치버턴이 눌러지면 </a:t>
            </a:r>
            <a:r>
              <a:rPr lang="en-US" altLang="ko-KR" sz="1300" dirty="0" err="1"/>
              <a:t>sw_state</a:t>
            </a:r>
            <a:r>
              <a:rPr lang="ko-KR" altLang="en-US" sz="1300" dirty="0"/>
              <a:t>가 반전시킵니다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5" name="아래쪽 화살표 4"/>
          <p:cNvSpPr/>
          <p:nvPr/>
        </p:nvSpPr>
        <p:spPr>
          <a:xfrm>
            <a:off x="1965434" y="1986455"/>
            <a:ext cx="388883" cy="777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9697" y="4267200"/>
            <a:ext cx="7535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이렇게 </a:t>
            </a:r>
            <a:r>
              <a:rPr lang="ko-KR" altLang="en-US" sz="1300" dirty="0" err="1"/>
              <a:t>코딩하면</a:t>
            </a:r>
            <a:r>
              <a:rPr lang="ko-KR" altLang="en-US" sz="1300" dirty="0"/>
              <a:t> </a:t>
            </a:r>
            <a:r>
              <a:rPr lang="en-US" altLang="ko-KR" sz="1300" dirty="0" err="1"/>
              <a:t>sw_state</a:t>
            </a:r>
            <a:r>
              <a:rPr lang="en-US" altLang="ko-KR" sz="1300" dirty="0"/>
              <a:t> </a:t>
            </a:r>
            <a:r>
              <a:rPr lang="ko-KR" altLang="en-US" sz="1300" dirty="0" err="1"/>
              <a:t>상태값에</a:t>
            </a:r>
            <a:r>
              <a:rPr lang="ko-KR" altLang="en-US" sz="1300" dirty="0"/>
              <a:t> 따라서 </a:t>
            </a:r>
            <a:r>
              <a:rPr lang="ko-KR" altLang="en-US" sz="1300" dirty="0" err="1"/>
              <a:t>서보모터의</a:t>
            </a:r>
            <a:r>
              <a:rPr lang="ko-KR" altLang="en-US" sz="1300" dirty="0"/>
              <a:t> 회전을 결정하게 됩니다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추가로</a:t>
            </a:r>
            <a:r>
              <a:rPr lang="en-US" altLang="ko-KR" sz="1300" dirty="0"/>
              <a:t>"step&gt;0" </a:t>
            </a:r>
            <a:r>
              <a:rPr lang="ko-KR" altLang="en-US" sz="1300" dirty="0"/>
              <a:t>이 표현이 넣었습니다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 이유는 회전은 선풍기가 </a:t>
            </a:r>
            <a:r>
              <a:rPr lang="ko-KR" altLang="en-US" sz="1300" dirty="0" err="1"/>
              <a:t>돌때만</a:t>
            </a:r>
            <a:r>
              <a:rPr lang="ko-KR" altLang="en-US" sz="1300" dirty="0"/>
              <a:t> 회전되어야지 돌지도 않는데 선풍기가 회전할 필요는 없겠죠</a:t>
            </a:r>
            <a:r>
              <a:rPr lang="en-US" altLang="ko-KR" sz="1300" dirty="0"/>
              <a:t>. </a:t>
            </a:r>
            <a:r>
              <a:rPr lang="ko-KR" altLang="en-US" sz="1300" dirty="0"/>
              <a:t>그래서 선풍기 바람의 세기가 </a:t>
            </a:r>
            <a:r>
              <a:rPr lang="en-US" altLang="ko-KR" sz="1300" dirty="0"/>
              <a:t>0</a:t>
            </a:r>
            <a:r>
              <a:rPr lang="ko-KR" altLang="en-US" sz="1300" dirty="0" err="1"/>
              <a:t>일때는</a:t>
            </a:r>
            <a:r>
              <a:rPr lang="ko-KR" altLang="en-US" sz="1300" dirty="0"/>
              <a:t> 회전 할 필요가 없다는 의미로 추가했습니다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결론은 선풍기 바람의 세기가 </a:t>
            </a:r>
            <a:r>
              <a:rPr lang="en-US" altLang="ko-KR" sz="1300" dirty="0"/>
              <a:t>0</a:t>
            </a:r>
            <a:r>
              <a:rPr lang="ko-KR" altLang="en-US" sz="1300" dirty="0"/>
              <a:t>이상이고 선풍기회전스위치버턴이 눌러서 </a:t>
            </a:r>
            <a:r>
              <a:rPr lang="en-US" altLang="ko-KR" sz="1300" dirty="0" err="1"/>
              <a:t>sw_state</a:t>
            </a:r>
            <a:r>
              <a:rPr lang="ko-KR" altLang="en-US" sz="1300" dirty="0"/>
              <a:t>가 </a:t>
            </a:r>
            <a:r>
              <a:rPr lang="en-US" altLang="ko-KR" sz="1300" dirty="0"/>
              <a:t>true</a:t>
            </a:r>
            <a:r>
              <a:rPr lang="ko-KR" altLang="en-US" sz="1300" dirty="0" err="1"/>
              <a:t>일때만</a:t>
            </a:r>
            <a:r>
              <a:rPr lang="ko-KR" altLang="en-US" sz="1300" dirty="0"/>
              <a:t> 회전하라는 의미입니다</a:t>
            </a:r>
            <a:r>
              <a:rPr lang="en-US" altLang="ko-KR" sz="1300" dirty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3958" y="864296"/>
            <a:ext cx="8105470" cy="4962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368</TotalTime>
  <Words>474</Words>
  <Application>Microsoft Office PowerPoint</Application>
  <PresentationFormat>와이드스크린</PresentationFormat>
  <Paragraphs>70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Lucida Sans Unicode</vt:lpstr>
      <vt:lpstr>Verdana</vt:lpstr>
      <vt:lpstr>Wingdings 2</vt:lpstr>
      <vt:lpstr>Wingdings 3</vt:lpstr>
      <vt:lpstr>광장</vt:lpstr>
      <vt:lpstr>DC모터를 이용한 선풍기 만들기 </vt:lpstr>
      <vt:lpstr>왜 하필 선풍기를 만드는가?</vt:lpstr>
      <vt:lpstr>사용한 부품들</vt:lpstr>
      <vt:lpstr>PowerPoint 프레젠테이션</vt:lpstr>
      <vt:lpstr>코딩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동영상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DC모터로 선풍기 만들기</dc:title>
  <dc:creator>WIN</dc:creator>
  <cp:lastModifiedBy>E323_Stud</cp:lastModifiedBy>
  <cp:revision>35</cp:revision>
  <dcterms:created xsi:type="dcterms:W3CDTF">2021-06-02T01:51:41Z</dcterms:created>
  <dcterms:modified xsi:type="dcterms:W3CDTF">2021-06-16T05:51:44Z</dcterms:modified>
</cp:coreProperties>
</file>